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r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ru">
                <a:solidFill>
                  <a:schemeClr val="tx1">
                    <a:lumMod val="50000"/>
                    <a:lumOff val="50000"/>
                  </a:schemeClr>
                </a:solidFill>
              </a:rPr>
              <a:t>№ 45 Слово Божие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ru" sz="4400"/>
              <a:t>Хорошие новости от ангела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Кто сообщил эту новость Мэри?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Сатана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Подруга Мэри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r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ru" sz="2800">
                <a:solidFill>
                  <a:srgbClr val="FF0000"/>
                </a:solidFill>
              </a:rPr>
              <a:t>Ангел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НЕТ. 54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Самаритянка у колодца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кто выпьет воду, которую Я даю ему, никогда не будет жаждать. Воистину, вода, которую Я даю ему, станет в нем источником воды, текущей в жизнь вечную».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Проходя по земле Самарии, Иисус встретил у колодца женщину и сказал: «Пожалуйста, дайте мне немного воды».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Женщина была потрясающей. Потому что евреи не разговаривают с самаритянами. «Если бы ты знал, кто я, ты бы попросил у меня воды». Иисус сказал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«Потому что вода, которую Я даю, — это вода жизни, которая никогда больше не испытывает жажды». Женщина заинтересовалась Иисусом. «Кто ты, можешь дать мне эту воду?»</a:t>
            </a:r>
            <a:r xmlns:a="http://schemas.openxmlformats.org/drawingml/2006/main">
              <a:rPr lang="ru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Христос и Сын Божий», — ответил Иисус. Она была поражена этим.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Она оставила свой кувшин с водой, вернулась в город и рассказала людям об Иисусе. Многие люди пришли встретиться с Иисусом и поверили в Него как в своего Спасителя.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только самаритянка встретила Иисуса, она оставила кувшин с водой и вернулась в деревню, чтобы сообщить жителям деревни благую весть о спасении.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конце концов, многие люди были спасены, услышав и поверив Евангелию, которое она проповедовала.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Вы встречали Иисуса? Рассказываете ли вы другим об Иисусе? Как насчет того, чтобы представить Иисуса другим, как самаритянку?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</a:t>
            </a:r>
            <a:r xmlns:a="http://schemas.openxmlformats.org/drawingml/2006/main">
              <a:rPr altLang="en-US" lang="r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является..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Тот, кто дает нам воду жизни, чтобы наши души никогда не жаждали.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Где Иисус встретил самаритянку?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 дворце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городе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улица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рынке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колодца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у колодца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Ты забеременеешь и родишь сына, и ты должна дать ему имя Иисус.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кто выпьет воду, которую Я даю ему, никогда не будет жаждать. Воистину, вода, которую Я даю ему, станет в нем источником воды, текущей в жизнь вечную».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55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Забросьте сеть в глубокую воду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Тогда Иисус сказал Симону: «Не бойся, отныне ты будешь ловить людей».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Иисус, вошедший в лодку Петра и передавший слово, сказал Петру: «Теперь иди на глубокую воду и закинь сеть, чтобы поймать рыбу».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«Хозяин, мы усердно работали всю ночь и ничего не поймали. Но раз ты так говоришь, я закину сети».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Сделав это, они поймали такое большое количество рыбы, что их сети начали рваться. Питер был этому удивлён.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В тот момент Петр раскаялся, зная, что Иисус был Сыном Божьим. «Я грешник».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сказал. «Не бойся, отныне ты будешь рыбаком, который ловит людей». Петр оставил все и стал учеником Иисуса.</a:t>
            </a:r>
            <a:r xmlns:a="http://schemas.openxmlformats.org/drawingml/2006/main">
              <a:rPr altLang="en-US" lang="r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Петр, встретивший Иисуса,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покаялся и тут же повиновался.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Есть ли покаяние и послушание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Иисусу в твоей жизни?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Петр оставил все и последовал за Иисусом. Подобно Петру, вы должны быть учеником, знающим истинное покаяние и послушание.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тот, кто творит чудеса, превосходящие опыт и способности людей.</a:t>
            </a:r>
            <a:r xmlns:a="http://schemas.openxmlformats.org/drawingml/2006/main">
              <a:rPr altLang="en-US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46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Младенец Иисус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Какова была работа Питера?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плотник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Шепард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рыбак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фермер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рыбак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Тогда Иисус сказал Симону: «Не бойся, отныне ты будешь ловить людей».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56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Иисус, призвавший учеников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Филипп нашел Нафанаила и сказал ему: «Мы нашли того, о ком писал Моисей в Законе и о ком писали и пророки, — Иисуса из Назарета, сына Иосифова».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призвал Петра, Андрея и их соседа Филиппа стать учениками. "Подписывайтесь на меня!"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Филипп представил Иисуса своему другу Нафанаилу. «Явился Мессия, о котором писали пророки в Ветхом Завете».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«Назарет! Может ли Мессия прийти оттуда?» – спросил Натанаэль. «Иди и посмотри», — сказал Филип.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 Нафанаилу. «Ты истинный израильтянин, я видел тебя, когда ты был еще под смоковницей, прежде чем Филипп позвал тебя».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Нафанаил удивился этому и воздал славу Иисусу: «Равви, ты Сын Божий и Царь Израиля».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только Нафанаил узнал об этом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Мессия, он дал Иисусу славу.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 стал учеником Иисуса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воздать славу Иисусу, нашему Спасителю, жить жизнью учеников Иисуса и повиноваться Ему.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Сегодня в городе Давидовом родился у вас Спаситель; он Христос Господь.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Нравиться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- это...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это тот, кто призывает людей стать учениками, чтобы они были подобны Ему.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Кто познакомил Иисуса с Нафанаилом?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Эндрю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Филипп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Филипп нашел Нафанаила и сказал ему: «Мы нашли того, о ком писал Моисей в Законе и о ком писали и пророки, — Иисуса из Назарета, сына Иосифова».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57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Человек, который спустился через крышу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встал, взял коврик и вышел на виду у всех. Это поразило всех, и они прославили Бога, сказав: «Мы никогда не видели ничего подобного!»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люди услышали об исцелении Иисуса, они привели своего парализованного друга.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там, где был Иисус, было слишком много людей. Поэтому они не смогли провести своего парализованного друга к Иисусу через крышу.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конце концов, те, кто привел парализованного друга, прорвались через крышу и отправили парализованного друга к Иисусу.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увидел их веру и сказал. «Твои грехи прощены. Вставай и иди домой».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Удивительно, но паралитик в этот момент исцелился. Затем он встал, пошел и прославил Бога.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Марии пришло время родить ребенка, ей пришлось отправиться в Вифлеем. Но поскольку места не было, у нее был ребенок в яслях..</a:t>
            </a:r>
            <a:r xmlns:a="http://schemas.openxmlformats.org/drawingml/2006/main">
              <a:rPr lang="r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друзей паралитика были трудности и инвалидность, но они не могли отказаться от обращения к Иисусу. Потому что они верили в Иисуса.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Есть ли у нас вера в Иисуса?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мы приходим к Иисусу с верой, мы не должны сдаваться, несмотря на трудности и препятствия, которые нас блокируют.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Поступая так, мы сможем прославить Бога, как парализованный человек.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не отвергает тех, кто приходит к нему. И он дает необходимое тем, кто к нему приходит.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Через что расслабленный пришел к Иисусу?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окно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ворота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стена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крыша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крыша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встал, взял коврик и вышел на виду у всех. Это поразило всех, и они прославили Бога, сказав: «Мы никогда не видели ничего подобного!»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58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 зовет Матфея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Проходя оттуда, Иисус увидел человека по имени Матфей, сидевшего у будки сборщика налогов. «Следуй за мной», — сказал он ему, и Мэтью встал и последовал за ним.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Жил-был сборщик налогов по имени Матфей. Он был сборщиком налогов от имени Рима для израильтян.</a:t>
            </a:r>
            <a:r xmlns:a="http://schemas.openxmlformats.org/drawingml/2006/main">
              <a:rPr lang="ru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 был сборщиком налогов, поэтому у него было много денег. Но евреи ненавидели сборщиков налогов, работавших на Рим-завоевателя.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посмотрел на Матфея, сидевшего в налоговой будке, и сказал ему: "Подписывайтесь на меня"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 немедленно оставил все и последовал за Иисусом. Это произошло потому, что он поблагодарил Иисуса за звонок.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Тем временем с неба раздался голос к пастухам, присматривавшим за овцами в Вифлееме.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«Врач нужен не здоровому, а больному». Матфей стал учеником Иисуса.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 был сборщиком налогов, которого ненавидел его народ. Но Иисус призвал Матфея и сделал его учеником.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тоже народ Божий. Но нас недостаточно, чтобы называться учениками Иисуса.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 Иисус призывает нас подготавливать Его учеников. Поэтому мы должны подчиняться ему, чтобы быть достойными своего призвания.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призывает людей, отвергнутых в мире, стать народом Божьим.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Какова была работа Мэтью?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сборщик налогов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рыбак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плотник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священник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сборщик налогов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Проходя оттуда, Иисус увидел человека по имени Матфей, сидевшего у будки сборщика налогов. «Следуй за мной», — сказал он ему, и Мэтью встал и последовал за ним.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59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 избрал двенадцать учеников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 один из таких дней Иисус вышел на склон горы помолиться и провел ночь в молитве Богу.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наступило утро, он призвал к себе учеников своих и избрал из них двенадцать, которых и назначил апостолами: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Было много людей, которые слушали Иисуса и следовали за ним. Они ходили с Иисусом и учились у Иисуса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Помолившись, Иисус специально выбрал двенадцать из них в качестве близких учеников.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Они были избраны жить с Иисусом, проповедовать Евангелие и изгонять бесов.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«Слава небу, мир земле! Радуйтесь, Иисус родился». Ангелы с небес сказали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Учениками были самые разные люди: некоторые из них были рыбаками, сборщиком налогов, революционерами, некоторые были вспыльчивыми.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Иисус молился Богу, чтобы он хорошо выбрал Своих учеников, и Он хорошо их выбрал, хорошо о них заботился и хорошо их учил.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Вот почему Иисус избрал своих учеников: 1) чтобы научить их слову Божьему, 2) заставить их проповедовать Евангелие согласно тому, чему они научились, и 3) чтобы заставить их провозглашать силу Царства Божьего. По этим причинам Иисус избрал Своих учеников.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 также ученики Иисуса.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Наша работа такая же, как работа двенадцати учеников Иисуса.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Давайте жить жизнью ученика, начиная с сегодняшнего </a:t>
            </a: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дня.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</a:t>
            </a:r>
            <a:r xmlns:a="http://schemas.openxmlformats.org/drawingml/2006/main">
              <a:rPr altLang="en-US" lang="r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является…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это тот, кто учит нас небесной истине, чтобы мы могли расти, как ученики Иисуса.</a:t>
            </a:r>
            <a:r xmlns:a="http://schemas.openxmlformats.org/drawingml/2006/main">
              <a:rPr altLang="en-US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Сколько учеников Иисус выбрал в качестве апостолов (тех, кого послал)??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одиннадцать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двенадцать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четырнадцать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двенадцать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 один из таких дней Иисус вышел на склон горы помолиться и провел ночь в молитве Богу.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наступило утро, он призвал к себе учеников своих и избрал из них двенадцать, которых и назначил апостолами: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60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Евангелие, которому Иисус учил на горе.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Увидев народ, он взошел на склон горы и сел. К нему пришли ученики его,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начал он учить их, говоря: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«Блаженны нищие духом, ибо их есть Царство Небесное.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учил народ на горе, как жить как люди Царства Божьего.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«Блаженны нищие духом, ибо их есть Царство Небесное.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Как сказали ангелы, Иисус родился здоровым в яслях.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Вы научились зубами отвечать за свои зубы, но Я говорю вам, чтобы тот, кто ударит правую щеку, давал левую щеку. Тогда вы будете детьми Божьими!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Посмотрите на птиц в воздухе. Птицы не занимаются сельскохозяйственной работой, но Бог их всех кормит. Разве Он не позаботится о тебе больше, чем о птицах!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Люди были очень удивлены учением Иисуса. Потому что у Иисуса была власть, в отличие от обычных учителей Библии.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говорит нам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жизнь народа Божьего отличается от жизни мира сего.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Есть ли какие-то отличия в нашей жизни от жизни тех, кто не верит в Иисуса?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Давайте посмотрим на себя и проживем жизнь, достойную Царства Божьего.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это тот, кто преобразует нас, чтобы мы жили как люди Царства Божьего.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может получить нищий духом?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деньги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честь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Царство Божие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Царство Божие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Увидев народ, он взошел на склон горы и сел. К нему пришли ученики его,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начал он учить их, говоря: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«Блаженны нищие духом, ибо их есть Царство Небесное.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61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 успокаивает бурю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встал, запретил ветру и сказал волнам: «Тихо! Молчи!» Потом ветер утих и стало совершенно спокойно.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и его ученики сели в лодку, чтобы переправиться через Галилейское озеро.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Вифлеемские пастухи пришли увидеть Сына Божия, Который спасет людей. "Иисус! Сын Божий! Спасибо, что пришли на эту землю!»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Переправляясь через озеро, внезапно подул яростный ветер и нахлынула ужасающая волна.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конце концов ученики сказали Иисусу. «Учитель, тебя не волнует, если мы утонем!»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запретил ветру и сказал волнам: «Тихо! Молчи!» Потом ветер утих и стало совершенно спокойно.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 были в ужасе и спрашивали друг друга: «Кто это? Ему подчиняются даже ветер и волны!»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Только Бог может управлять морем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ветер.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Вот почему Иисус — Бог, создающий мир и управляющий им.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верим, что Иисус — не один из многих богов, а единственный и всемогущий Бог-Творец.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укреплять нашу веру, помня об этом факте.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</a:t>
            </a:r>
            <a:r xmlns:a="http://schemas.openxmlformats.org/drawingml/2006/main">
              <a:rPr altLang="en-US" lang="r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является..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владелец всего сущего, который творит и управляет всем в этом мире.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Иисус повелел морю и ветру?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оставаться неподвижным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бегай и играй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пробуждение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вверх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открыть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твой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глаза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оставаться неподвижным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встал, запретил ветру и сказал волнам: «Тихо! Молчи!» Потом ветер утих и стало совершенно спокойно.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62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Кто трогал мою одежду?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Услышав об Иисусе, она подошла к Нему сзади в толпе и коснулась Его плаща,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28.потому что она подумала: «Если я только прикоснусь к его одежде, я исцелюсь».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Иисус, хозяин всего,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сын Божий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когда Иисус пришел на эту землю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 родился в яслях со скромной фигурой.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Мы, верующие в Иисуса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являются детьми Божьими.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мы должны жить смиренно и скромно, как Иисус.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Многие люди услышали об Иисусе и последовали за Иисусом.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Тогда женщина подошла к нему сзади и прикоснулась к одежде Иисуса, чтобы исцелиться.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Женщина на протяжении 12 лет страдала заболеванием под названием кровотечение. Она пробовала много способов исправить это, но это не помогло, и она потратила все, что имела.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«Кто трогал мою одежду??» Иисус сразу понял, что Его сила вышла из Него. Она подошла, упала к его ногам и рассказала ему всю правду.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 ей: «Дочь, твоя вера исцелила тебя. Иди с миром.'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Женщина, 12 лет страдавшая кровотечением, пришла к Иисусу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 верой.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исцелил женщину и похвалил ее веру перед людьми.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все еще видит нашу веру.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мы сталкиваемся с трудными делами,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давайте придем к Богу с верой.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знает наши боли и трудности и решает их.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связывало с Иисусом женщину, которая болела 12 лет?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волосы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рука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ноги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одежда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одежда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Услышав об Иисусе, она подошла к Нему сзади в толпе и коснулась Его плаща,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она подумала: «Если я только прикоснусь к его одежде, я исцелюсь».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63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Талита кум!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Ты забеременеешь и родишь сына, и ты должна дать ему имя Иисус.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пришёл на землю в смирении и смирении, но Он — наш истинный Царь.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взял ее за руку и сказал ей: «Талифа кум!» (что означает: «Девочка, тебе говорю, вставай!»).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Человек по имени Иаир, начальник синагоги, подошел к Иисусу и сказал: «Моя дочь умирает. Помоги мне."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дороге домой с Иисусом прибежал мужчина и рассказал, что его дочь уже умерла.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прибытии домой дочь Иаира была уже мертва, и люди плакали.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вошел и сказал им: «Младенец не умер, но спит».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«Он взял ее за руку и сказал ей: «Талифа кум!» (что означает: «Девочка, тебе говорю, вставай!»). Девушка тут же встала и пошла вокруг.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тот, кто управляет смертью.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Смерть — самое страшное для людей, но Иисус победил ее.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Рано или поздно мы когда-нибудь умрем.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не нужно бояться смерти.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Это потому, что Иисус — тот, кто управляет смертью.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мы верим в Иисуса, победившего смерть.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Тот, кто дает жизнь, и Тот, кто управляет жизнью одновременно.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означает «Талифа кум!» иметь в виду?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Маленькая девочка, завтракай!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Маленькая девочка, иди спать!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Маленькая девочка, вставай!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Девочка, спой песенку!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Маленькая девочка, вставай!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 взял ее за руку и сказал ей: «Талифа кум!» (что означает: «Девочка, тебе говорю, вставай!»).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Контрольный опрос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Где родился Иисус?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есть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дворец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яслях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роскошный отель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в яслях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64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Больной человек в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Тогда Иисус сказал ему: «Встань! Возьми свою циновку и иди».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Тотчас же человек вылечился; он взял свою циновку и пошел. День, когда это произошло, был суббота,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Иоанн 5: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Иерусалиме был купальня под названием Вифезда. Там собралось множество больных, ожидающих схода вод.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Ибо Ангел Господень в определенное время спускался в купальню и возбуждал воду; кто первый, после волнения воды, входил, тот выздоравливал от той болезни, которая у него была.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Жил-был человек, который не мог ходить. Когда Иисус увидел его и спросил человека, который был там тридцать восемь лет. «Хочешь выздороветь?»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«Сэр, мне некому помочь мне зайти в бассейн, когда вода взбалтывается. Помоги мне, пожалуйста!" Тогда Иисус сказал ему: «Встань! Бери коврик и иди».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сказал Иисус, он взял свою циновку и пошел. Сразу же был вылечен больной, болевший 38 лет.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Самым необходимым для больных при купальне Вифезда было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вылечиться.</a:t>
            </a:r>
            <a:r xmlns:a="http://schemas.openxmlformats.org/drawingml/2006/main">
              <a:rPr lang="r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знает, что нам нужно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лучше, чем мы.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Тот, кто дает нам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то, что нам нужно.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Тот, Кто исцеляет все болезни и имеет власть над всем править.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больной попросил Иисуса сделать?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Исцелите мою болезнь, пожалуйста!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Спасите меня, пожалуйста!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Дайте мне немного еды, пожалуйста!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Помогите мне спуститься в бассейн, когда вода поднимается, пожалуйста!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Помогите мне спуститься в бассейн, когда вода поднимается, пожалуйста!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Сегодня в городе Давидовом родился у вас Спаситель; он Христос Господь.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Нравиться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Тогда Иисус сказал ему: «Встань! Возьми свою циновку и иди».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Мужчина сразу же выздоровел; он взял свою циновку и пошел. День, когда это произошло, был суббота,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Иоанн 5: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65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Иисус, накормивший 5000 человек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Затем Иисус взял хлебы, поблагодарил и раздал сидящим столько, сколько они хотели. То же самое он сделал и с рыбой.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Более пяти тысяч человек собрались вместе, чтобы послушать учение Иисуса.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было время обеда. Все были голодны, но еды у них не было, и у них было только две рыбы и пять хлебов.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Затем Иисус взял хлеб и рыбу, поблагодарил и раздал сидящим столько, сколько они хотели.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произошло нечто удивительное! 5000 человек хватило, чтобы насытиться!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собрали их, и наполнили двенадцать корзин кусками от пяти ячменных хлебов, оставшихся у тех, кто ел.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Для нас нет возможности наполнить более 5000 человек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 пятью хлебами и двумя рыбами.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Иисус, Сын Божий, творил с ними чудеса.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Гораздо важнее, чтобы мы всегда были с Иисусом, чем то, что у нас есть что-то много или нет.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Тот, Кто может дать нам пищу в изобилии.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47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С днем рождения, Иисус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Сколько еды осталось после того, как Иисус накормил 5000 человек?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 корзин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одиннадцать корзин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двенадцать корзин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тринадцать корзин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двенадцать корзин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Затем Иисус взял хлебы, поблагодарил и раздал сидящим столько, сколько они хотели. То же самое он сделал и с рыбой.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66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 идет по воде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Проплыв три или три с половиной мили, они увидели Иисуса, приближающегося к лодке и идущего по воде; и они были в ужасе.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Но Он сказал им: «Это Я; не бойтесь».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Пока Иисус молился на горе, его ученики переправлялись на лодке через озеро.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Наконец стемнело, ветер и вода стали сильными и бурными.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«Посмотрите туда! Кто-то идет по воде!» Они были в ужасе. Один из них закричал: «Кто-то идет по воде!»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«Это я: не бойтесь!» Это Иисус ходит по воде.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 были этому удивлены. Они приветствовали Иисуса на лодке. Они подумали: «Иисус, должно быть, сын Божий!»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Ходить по воде - это нечто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никто не может сделать.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Иисус ходил по воде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найти своих учеников.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Потому что Иисус – особенный человек,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сын Божий.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Нам действительно нужно верить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Иисус – Сын Божий.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Придя в дом, они увидели младенца с матерью его Марией, поклонились ему и поклонились ему. Тогда они открыли свои сокровища и преподнесли ему дары из золота, фимиама и смирны.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Матфея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Тот, кто приходит к нам, чтобы помочь и спасти нас, какие бы препятствия у нас ни возникали.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Иисус пришёл к Своим ученикам посреди озера??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полет по воде..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садимся на более быструю лодку…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плавание..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ходить по воде..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ходить по воде..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Проплыв три или три с половиной мили, они увидели Иисуса, приближающегося к лодке и идущего по воде; и они были в ужасе.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Но Он сказал им: «Это Я; не бойтесь».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67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Исповедание Христа Петром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Симон Петр ответил: «Ты Христос, Сын Бога живого».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Однажды Иисус спросил своих учеников: «Кто, по мнению людей, есть Сын Человеческий?»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 ответили: «Некоторые говорят, что Иоанн Креститель; другие говорят, что Илия; и один из пророков».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 А что насчет тебя? он спросил. «Кто я, по-вашему?»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Симон Петр ответил: «Ты Христос, Сын Бога живого».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 с великой радостью. «Ты прав насчет своего исповедания! На этом камне я построю свою церковь!»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родился Иисус, врачам на востоке явилась звезда.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Петр точно знал, кем был Иисус, и он исповедовал именно об Иисусе.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И, услышав это, Иисус похвалил Петра за его правильное исповедание.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Кем, по нашему мнению, является Иисус?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знать Иисуса в точности так, как говорит Библия, и мы должны исповедовать Иисуса именно так, как говорит Библия.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Тот, Кто строит Свою церковь на правильном исповедании веры.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Кем, по словам Петра, является Иисус?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Христос, Сын Божий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Могущественный Элайджа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Иоанн Креститель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Иеремия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Христос, Сын Божий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Симон Петр ответил: «Ты Христос, Сын Бога живого».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68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История глупого богача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«Но Бог сказал ему: «Глупец! В эту же ночь от тебя потребуют твою жизнь. Тогда кто получит то, что ты приготовил себе?»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«Иисус сказал: «Жизнь человека не имеет ничего общего с тем, что он имеет».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Иисус рассказал нам историю.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Речь идет о глупом богаче.</a:t>
            </a:r>
            <a:r xmlns:a="http://schemas.openxmlformats.org/drawingml/2006/main">
              <a:rPr lang="r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Богатый человек был рад построить склад побольше для своего богатства и зерна. «Я собрала на складе много еды, душа моя, теперь наслаждайся!»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Тогда Бог рассказал богачу.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«Ты дурак! Если я сегодня лишу тебя жизни, чьей собственностью станет все твое богатство?»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«Эта звезда видна, когда рождается король! Пойдем за звездой!» Врачи начали следить за звездой.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закончил говорить и сказал: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«Не копите богатство для себя, а для Бога. Делайте все возможное, чтобы помочь нуждающимся.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Для чего используются ваши деньги?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Используется ли оно только для того, чтобы удовлетворить только вас?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Деньги следует использовать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во славу Божию.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Мы – народ Царства Божьего. Поэтому нам необходимо своими деньгами помогать нуждающимся людям.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владелец всей жизни и всего богатства.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сделал глупый богач для своей души?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помогал бедным.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поклонялся Богу.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проповедовал Евангелие.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накопил много богатства.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Он накопил много богатства.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«Но Бог сказал ему: «Глупец! В эту же ночь от тебя потребуют твою жизнь. Тогда кто получит то, что ты приготовил себе?»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69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В поисках потерявшейся овцы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Говорю вам, что так же на небесах больше радости будет об одном кающемся грешнике, чем о девяноста девяти праведниках, которым не нужно каяться.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Однажды овца осталась одна, отдельно от овец своих друзей.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 пересчитал овец и обнаружил, что одна из ста пропала!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 оставил 99 овец и отправился искать потерявшуюся.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Звезда остановилась над конюшнями Вифлеема. В Библии было предсказано, что Иисус родился в Вифлееме.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вот наконец пастух нашел пропавшую овцу.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 от радости вернулся домой с овцами и устроил большой пир.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закончил говорить и сказал: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«Как пастырь рад найти потерявшуюся овцу,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Богу угодно покаяние одного грешника».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Пастуху пришлось пойти на бесчисленные жертвы, чтобы найти потерявшуюся овцу.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пожертвовал своей жизнью, чтобы спасти нас.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поблагодарить Иисуса за то, что он спас нас, как заблудшую овцу.</a:t>
            </a:r>
            <a:r xmlns:a="http://schemas.openxmlformats.org/drawingml/2006/main">
              <a:rPr lang="r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</a:t>
            </a:r>
            <a:r xmlns:a="http://schemas.openxmlformats.org/drawingml/2006/main">
              <a:rPr lang="ru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является..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это Тот, Кто радуется нашему покаянию в грехе.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Чего не сделал пастух, ища потерявшуюся овцу?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оставил 99 овец на поиски пропавшей.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был рад найти потерявшегося.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купил новую овцу.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созвал людей на вечеринку.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Он купил новую овцу.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Говорю вам, что так же на небесах больше радости будет об одном кающемся грешнике, чем о девяноста девяти праведниках, которым не нужно каяться.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70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История доброго самаритянина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«Как вы думаете, кто из этих троих был соседом человека, попавшего в руки разбойников?»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Знаток закона ответил: «Тот, кто его помиловал». Иисус сказал ему: «Иди и поступай так же».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Пока мужчина шел один, он встретил грабителей. Они сняли с него одежду, избили и ушли, оставив его полуживым.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Потом по дороге его случайно увидел священник, он проходил мимо на другой стороне. То же самое сделал и левит.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конюшнях Вифлеема находились Мария, Иосиф и младенец Иисус, пришедший на землю как царь.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В-третьих, его случайно увидел самаритянин. Самаритяне были людьми, которые евреям не нравились.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самаритянин сжалился над ним, поэтому хорошо относился к нему и заботился о нем.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сказал: «Народ Божий в любое время должен быть добрым соседом, помогающим нуждающимся».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первый взгляд священник и левиты казались близкими к Богу, но никого другого они не любили.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первый взгляд самаритянин не казался близким к Богу, но был хорошим соседом, готовым любить других.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также должны быть теми, кто помогает нашим ближним, нуждающимся в помощи, если мы близки к Богу.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— те, кто вынужден умереть за свои грехи, как и те, кого ограбили.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Но именно Иисус спас нас от этой ужасной ситуации.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сделали священник и левит, когда увидели ограбленного человека?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 молились за него.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обработал его раны.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Его отвезли в больницу.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 прошли мимо него с другой стороны.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Они прошли мимо него с другой стороны.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«Как вы думаете, кто из этих троих был соседом человека, попавшего в руки разбойников?»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/>
              <a:t>Знаток закона ответил: «Тот, кто его помиловал». Иисус сказал ему: «Иди и поступай так же».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71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Мария и Марта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4000"/>
              <a:t>но нужно только одно. Мария выбрала лучшее, и это у нее не отнимется».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Иисуса пригласили в дом Марии и Марфы.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Врачи с Востока подарили Иисусу золото, ладан и смирну, которые они приготовили в дар. «Спасибо, Иисус, за то, что ты пришел на эту землю!»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Пока Марфа была занята работой, Мария с нетерпением слушала Иисуса.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«Не могу поверить, что Мэри позволила мне работать одной, когда я так занята», — подумала Марта.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конце концов Марфа пожаловалась Иисусу. «Иисус, пожалуйста, отпусти Мэри. У меня слишком много работы, которую мне нужно делать одному».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сказал: «Не делайте слишком много. Мария любит слушать, поэтому она будет продолжать слушать».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Марфа считала, что Марии неправильно слушать Иисуса, когда у них много дел.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Иисус учил их, что слушать Иисуса дороже всего остального.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Время слушать и изучать Библию – самое драгоценное время для нас.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не должны быть лишены времени, чтобы слушать Библию и учиться у нее.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3200"/>
              <a:t>Кто такой Иисус?</a:t>
            </a:r>
            <a:r xmlns:a="http://schemas.openxmlformats.org/drawingml/2006/main">
              <a:rPr lang="r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тот, кто любит тех, кто слышит слово Божье.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Сегодняшняя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Что делала Мария, пока Марфа много работала?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Она молилась.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Она послушала слово Иисуса.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Она спала.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Она очень помогала Марте.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ru" altLang="ko-KR" sz="2800">
                <a:solidFill>
                  <a:srgbClr val="ff0000"/>
                </a:solidFill>
              </a:rPr>
              <a:t>Она послушала слово Иисуса.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000"/>
              <a:t>Сегодняшнее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4000"/>
              <a:t>но нужно только одно. Мария выбрала лучшее, и это у нее не отнимется».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Жила-была дева по имени Мария в Галилее, Израиль. Она была помолвлена с молодым человеком по имени Джозеф.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/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Врачи приехали поклоняться Иисусу, Царю, даже вдали от Израиля.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настоящий царь людей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всему миру.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тоже мой царь.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жить жизнью поклонения и следования Иисусу, который всегда является Царем.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заслуживает нашего поклонения.</a:t>
            </a:r>
            <a:r xmlns:a="http://schemas.openxmlformats.org/drawingml/2006/main">
              <a:rPr altLang="en-US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Контрольный опрос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Какой из них Иисус не получил в подарок на день рождения?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золото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благовония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мирра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компьютер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компьютер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Придя в дом, они увидели младенца с матерью его Марией, поклонились ему и поклонились ему. Тогда они открыли свои сокровища и преподнесли ему дары из золота, фимиама и смирны.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Матфея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Нет.</a:t>
            </a:r>
            <a:r xmlns:a="http://schemas.openxmlformats.org/drawingml/2006/main">
              <a:rPr lang="r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Младенец Иисус сбежал в Египет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они ушли, Иосифу во сне явился Ангел Господень. «Встань, — сказал он, — возьми ребенка и мать его и беги в Египет. Оставайся там, пока я тебе не скажу, ибо Ирод собирается искать ребенка, чтобы убить его».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Матфея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Ирод, царь Израиля, услышал новость о рождении Иисуса от волхвов, которые замышляли убить Иисуса.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 Бог, знавший весь заговор Ирода, сказал во сне, что волхвы должны уйти от Ирода.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Также муж Марии Иосиф услышал во сне слова ангела: «Беги в Египет. Ирод собирается убить Иисуса».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Услышав это, Иосиф взял Марию и младенца Иисуса и бежал от Ирода в Египет.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Однажды Марии явился ангел. «Приветствую вас, пользующиеся большим благосклонностью! Господь с тобой».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Тем временем Ирод, знавший, что его обманули волхвы, отдал страшный приказ убить всех вифлеемских младенцев. Иисусу пришлось оставаться в Египте до смерти Ирода.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Пастухи и волхвы узнали, кем был Иисус.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 царь Ирод не узнал Иисуса. Более того, из-за своей жадности он совершил жестокие грехи, пытаясь убить Иисуса.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мире много людей, которые отказываются слышать об Иисусе.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Это очень серьезный грех.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тот, кто не может осмелиться остановиться силой человека.</a:t>
            </a:r>
            <a:r xmlns:a="http://schemas.openxmlformats.org/drawingml/2006/main">
              <a:rPr altLang="en-US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 Иисус сбежал от Ирода?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Египет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Америка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Корея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Египет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они ушли, Иосифу во сне явился Ангел Господень. «Встань, — сказал он, — возьми ребенка и мать его и беги в Египет. Оставайся там, пока я тебе не скажу, ибо Ирод собирается искать ребенка, чтобы убить его».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Матфея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49 Слово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Мальчик Иисус в храме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 Почему ты искал меня? он спросил. «Разве ты не знал, что мне нужно было быть в доме Отца Моего?»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Пасху, когда Иисусу было 12 лет, он и его родители пришли в храм в Иерусалиме.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 пути домой из Иерусалимского храма Иосиф и Мария не смогли найти Иисуса.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Иосиф и Мария вернулись в храм в Иерусалиме, чтобы найти Иисуса.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«Мария, у тебя родится сын и ты дашь ему имя Иисус». Она боялась этой новости.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«Разве вы не знали, что я был в доме отца моего?» Иисус беседовал с учителями Библии в храме. Все они были удивлены мудростью Иисуса.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 тех пор мальчик Иисус стал более любящим Бога и людей по мере того, как его мудрость и рост росли.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Мальчик Иисус с юных лет знал, что он Сын Божий. И искренне готовился к жизни Спасителя.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Хоть мы и молоды,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ясно помнить, что мы — дети Божии.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Поэтому нам нужно показать Богу и людям, что мы живем как дети Божьи.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Сын Божий, но Он подал пример смирения и послушания плотским родителям.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Где был потерянный Иисус?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тот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туалет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 дворце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тот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храм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доме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в храме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 Почему ты искал меня? он спросил. «Разве ты не знал, что мне нужно было быть в доме Отца Моего?»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50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Крещение Иисуса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«Глас взывающего в пустыне: приготовьте путь Господу, прямыми сделайте стези Ему».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4.И вот пришел Иоанн, крестя в пустынной местности и проповедуя крещение покаяния для прощения грехов.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Иисусу было тридцать, в пустыне появился странный человек, одетый в верблюжью одежду и питавшийся кузнечиками и диким медом.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Его звали Иоанн Креститель. Он призывал людей покаяться и креститься, потому что придет Спаситель.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 она повиновалась Божьему посланию. «Я — слуга Господа. Пусть со мной будет так, как ты сказал».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здесь, чтобы подготовить того, кто придет после меня!»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Иоанн Креститель готовил путь Иисуса.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также пришел креститься у Иоанна Крестителя.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"Смотреть! Агнец Божий, который берет на себя грех мира!» Иоанн Креститель вслух представил Иисуса.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Когда Иисус был крещен Иоанном, с небес раздался голос, и Святой Дух сошел на него, как голубь: «Ты Сын Мой, которого Я люблю; с тобой я очень доволен.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Иоанн Креститель не превозносил себя.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 полностью посвятил свою жизнь представлению Иисуса.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кого я живу?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Подобно Иоанну Крестителю, мы должны жить жизнью, которая превозносит и представляет Иисуса, а не хвастается и превозносит меня.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единственный сын Божий.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Что сошло с небес, когда Иисус крестился??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ворона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Святой Дух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страус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воробей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Святой Дух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«Глас взывающего в пустыне: приготовьте путь Господу, прямыми сделайте стези Ему».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4.И вот пришел Иоанн, крестя в пустынной местности и проповедуя крещение покаяния для прощения грехов.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Отметка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51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Иисус был искушен сатаной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 ему: «Отойди от меня, сатана! Ибо написано: Господу Богу твоему поклоняйся и Ему одному служи».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После того, как Иисус постился и молился сорок дней, появился сатана и искушал Иисуса.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ru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Итак, хотя она была девственницей, она забеременела. Имя этого ребенка – Иисус. Он Сын Божий, который в будущем спасет всех людей от их грехов.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"Вы голодны? Приготовь рисовый пирог из этого камня и съешь его!» Сатана провел первое испытание. Но Иисус преодолел это испытание словом Божьим.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«Тогда прыгайте отсюда! Если Ты Сын Божий, ты не умрешь». Сатана испытал Иисуса во второй раз на вершине храма.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это время он отвел Иисуса на очень высокую гору, показал Ему все царство мира и сказал: «Если ты поклонишься мне, я дам тебе все это!» Но Иисус отверг третье испытание Словом Божьим.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конце концов, Иисус победил все искушения сатаны. Бог был доволен Иисусом, преодолевшим все искушения.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был Сыном Божьим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Но, как и мы, он был искушен сатаной.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с помощью Слова Божьего Иисус преодолел искушение сатаны.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Сатана все еще искушает нас.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Однако, как и Иисус, мы можем преодолеть искушение сатаны словом Божьим.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– наш помощник в преодолении искушений, с которыми мы сталкиваемся. И именно он понимает все проблемы, с которыми мы сталкиваемся, и помогает нам их преодолеть.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Сколько испытаний сатана устроил Иисусу?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один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четыре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три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сказал ему: «Отойди от меня, сатана! Ибо написано: Господу Богу твоему поклоняйся и Ему одному служи».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52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Вода</a:t>
            </a:r>
            <a:r xmlns:a="http://schemas.openxmlformats.org/drawingml/2006/main">
              <a:rPr lang="ru" altLang="en-US" sz="4400"/>
              <a:t> </a:t>
            </a:r>
            <a:r xmlns:a="http://schemas.openxmlformats.org/drawingml/2006/main">
              <a:rPr lang="ru" altLang="ko-KR" sz="4400"/>
              <a:t>Превратился в вино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Это первое из своих чудесных знамений Иисус совершил в Кане Галилейской. Таким образом он явил свою славу, и его ученики поверили в него.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Мэри боялась иметь сына, хотя и не была замужем.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Однако она приняла слово Божье и повиновалась ему верой.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можем испытывать страх, когда верим и повинуемся Слову Божьему. Но, как и в случае с признанием Марии, мы должны признаться: «Пусть будет со мной так, как Ты сказал».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Свадьба состоялась в Кане Галилейской. Иисус и его ученики также были приглашены на свадьбу.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возникла проблема. Вино кончилось. Без вина невозможно устроить застолье.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приказал слугам в доме налить воду в кувшин. Слуги сделали то, что они просили.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После этого воду в банке взяли на вкус. Вода в банке превратилась в очень вкусное вино.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Гости попробовали вино и были удивлены. Им подавали более вкусное вино, чем в первый раз, и благодаря чуду Иисуса пир мог стать еще более захватывающим.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Во времена Иисуса вино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был совершенно незаменим на празднике.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превратил воду в вино и приготовил все необходимое для праздника.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Для нас Иисус незаменим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вино на пиру.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должны помнить благодать Иисуса, отдавшего Себя нам.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ВОЗ</a:t>
            </a:r>
            <a:r xmlns:a="http://schemas.openxmlformats.org/drawingml/2006/main">
              <a:rPr altLang="en-US" lang="ru" sz="3200"/>
              <a:t> </a:t>
            </a:r>
            <a:r xmlns:a="http://schemas.openxmlformats.org/drawingml/2006/main">
              <a:rPr altLang="ko-KR" lang="ru" sz="3200"/>
              <a:t>является</a:t>
            </a:r>
            <a:r xmlns:a="http://schemas.openxmlformats.org/drawingml/2006/main">
              <a:rPr altLang="en-US" lang="ru" sz="3200"/>
              <a:t> </a:t>
            </a:r>
            <a:r xmlns:a="http://schemas.openxmlformats.org/drawingml/2006/main">
              <a:rPr altLang="ko-KR" lang="ru" sz="3200"/>
              <a:t>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— наша радость, как вино на пиру.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Во что Иисус превратил воду?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молоко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апельсиновый сок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хлеб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вино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вино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Это первое из своих чудесных знамений Иисус совершил в Кане Галилейской. Таким образом он явил свою славу, и его ученики поверили в него.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53 Слово Божье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u" altLang="ko-KR" sz="4400"/>
              <a:t>Никодим пришёл к Иисусу ночью.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ru" sz="3200">
                <a:solidFill>
                  <a:srgbClr val="FF0000"/>
                </a:solidFill>
              </a:rPr>
              <a:t>Кто такой Иисус?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пришел на землю как наш Спаситель.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ответил: «Истинно говорю вам: никто не может войти в Царствие Божие, если не родится от воды и Духа.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Был человек по имени Никодим, который был учителем Израиля.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пришел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просить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ночь.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«Как мне войти в Царствие Божие?»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«Если вы не родились свыше, вы не сможете войти в Царство Божие». Иисус ответил.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не понимал, что ему нужно родиться заново. «Войду ли я обратно в утробу матери и выйду ли снова?»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«Дух, а не тело, должен родиться свыше. «Человек может родиться свыше с водой и Святым Духом». Иисус ответил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«Ты должен поверить в меня и спастись». Иисус рассказал Никодиму секрет рождения свыше.</a:t>
            </a:r>
            <a:r xmlns:a="http://schemas.openxmlformats.org/drawingml/2006/main">
              <a:rPr lang="r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Сегодняшний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Урок</a:t>
            </a:r>
            <a:r xmlns:a="http://schemas.openxmlformats.org/drawingml/2006/main">
              <a:rPr altLang="en-US" lang="r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Если ты веришь в Иисуса,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твоя душа родится заново.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Те, кто верят в Иисуса, рождаются свыше, и вы станете</a:t>
            </a:r>
            <a:r xmlns:a="http://schemas.openxmlformats.org/drawingml/2006/main">
              <a:rPr altLang="en-US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ненавидеть грех и любить Бога.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Вы родились свыше?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верим в Иисуса и рождаемся свыше. Поэтому мы должны помнить, что мы — разные люди из мира.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3200"/>
              <a:t>Кто такой Иисус?</a:t>
            </a:r>
            <a:r xmlns:a="http://schemas.openxmlformats.org/drawingml/2006/main">
              <a:rPr altLang="en-US" lang="r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rgbClr val="0070c0"/>
                </a:solidFill>
              </a:rPr>
              <a:t>Иисус это..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</a:t>
            </a:r>
            <a:r xmlns:a="http://schemas.openxmlformats.org/drawingml/2006/main">
              <a:rPr altLang="en-US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тот, кто делает тех, кто верит в Него, праведными и рожденными свыше.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Сегодняшняя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Что заставляет нас рождаться свыше?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 водой и духом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 маслом и огнем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 слезами и песнями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 молитвой и поклонением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ru" sz="2800">
                <a:solidFill>
                  <a:srgbClr val="ff0000"/>
                </a:solidFill>
              </a:rPr>
              <a:t>с водой и духом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u" sz="4000">
                <a:solidFill>
                  <a:srgbClr val="ff0000"/>
                </a:solidFill>
              </a:rPr>
              <a:t>Сегодняшнее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Иисус ответил: «Истинно говорю вам: никто не может войти в Царствие Божие, если не родится от воды и Духа.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